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23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86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92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89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73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0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05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3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1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0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140B7-A8D2-44AE-B4B7-D46628870ABA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19DCEE-82D8-4F76-9DF6-FEAA229A9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91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99DB-C106-48F6-B315-DF544D2CF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iner Hand ITC" panose="03070502030502020203" pitchFamily="66" charset="0"/>
              </a:rPr>
              <a:t>Circle of Viewpoints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C42EE-89E0-4330-91D8-C35B3B2B9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Emily Smith </a:t>
            </a:r>
          </a:p>
        </p:txBody>
      </p:sp>
    </p:spTree>
    <p:extLst>
      <p:ext uri="{BB962C8B-B14F-4D97-AF65-F5344CB8AC3E}">
        <p14:creationId xmlns:p14="http://schemas.microsoft.com/office/powerpoint/2010/main" val="28012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5304-10AD-4933-9DD8-3CE052493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7394" y="1488099"/>
            <a:ext cx="7542650" cy="16469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iner Hand ITC" panose="03070502030502020203" pitchFamily="66" charset="0"/>
              </a:rPr>
              <a:t>Starting questions and Ideas.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2BAF5-46D8-43CB-AAA6-66E005810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How many of you have visited an art gallery?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What kinds of works were you drawn to? Why? </a:t>
            </a:r>
          </a:p>
        </p:txBody>
      </p:sp>
    </p:spTree>
    <p:extLst>
      <p:ext uri="{BB962C8B-B14F-4D97-AF65-F5344CB8AC3E}">
        <p14:creationId xmlns:p14="http://schemas.microsoft.com/office/powerpoint/2010/main" val="369930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CEE4-7AF3-416B-B7FF-514EDE74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iner Hand ITC" panose="03070502030502020203" pitchFamily="66" charset="0"/>
              </a:rPr>
              <a:t>Circle of Viewpoints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B0922-15D6-40AF-90D9-8F780AD2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Familiarize students with different viewpoint and perspectives that might lead students to explore, to recognize the and synthesize works of art.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Develop the skills to be able to recognize different perspectives, in order to create an understanding of how others my be thinking and feeling.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Recognizing that others do think differently leading students to explore other viewpoints.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To acquire a general understanding in order to have an almost completely open mind to topics, issues or events throughout the process.  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Asking questions that can increase understanding and lead to explorations of new ideas and perspectives.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2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C63AE-9BD2-4095-96CF-5C4CABB7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8819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iner Hand ITC" panose="03070502030502020203" pitchFamily="66" charset="0"/>
              </a:rPr>
              <a:t>Practicing</a:t>
            </a:r>
            <a:br>
              <a:rPr lang="en-US" b="1" dirty="0">
                <a:latin typeface="Viner Hand ITC" panose="03070502030502020203" pitchFamily="66" charset="0"/>
              </a:rPr>
            </a:br>
            <a:r>
              <a:rPr lang="en-US" sz="2000" b="1" dirty="0">
                <a:latin typeface="Viner Hand ITC" panose="03070502030502020203" pitchFamily="66" charset="0"/>
              </a:rPr>
              <a:t>painting by mark </a:t>
            </a:r>
            <a:r>
              <a:rPr lang="en-US" sz="2000" b="1" dirty="0" err="1">
                <a:latin typeface="Viner Hand ITC" panose="03070502030502020203" pitchFamily="66" charset="0"/>
              </a:rPr>
              <a:t>rothko</a:t>
            </a:r>
            <a:r>
              <a:rPr lang="en-US" sz="2000" b="1" dirty="0">
                <a:latin typeface="Viner Hand ITC" panose="03070502030502020203" pitchFamily="66" charset="0"/>
              </a:rPr>
              <a:t> </a:t>
            </a:r>
            <a:br>
              <a:rPr lang="en-US" sz="2000" b="1" dirty="0">
                <a:latin typeface="Viner Hand ITC" panose="03070502030502020203" pitchFamily="66" charset="0"/>
              </a:rPr>
            </a:br>
            <a:r>
              <a:rPr lang="en-US" sz="2000" b="1" dirty="0">
                <a:latin typeface="Viner Hand ITC" panose="03070502030502020203" pitchFamily="66" charset="0"/>
              </a:rPr>
              <a:t>“Lavender and Mulberry”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9FA3D-E6D6-4D81-860E-B3C0672AD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684007" cy="345061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Questions to consider: 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1.) What emotion does this painting evoke? (how does it make you feel) 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2.) What do you believe is the subject matter in this work? What do you think the artist was trying to say or convey in this painting? 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3.) Do you think this painting is considered art? What makes something “art”?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4.) Why do believe the artists made the choices he did? (medium, composition, color, painting style) </a:t>
            </a:r>
          </a:p>
          <a:p>
            <a:pPr marL="0" indent="0">
              <a:buNone/>
            </a:pP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B1AA3F-9CB7-46B0-9F9E-E697416F8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86" y="114301"/>
            <a:ext cx="4306824" cy="58210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B77CAB-81C2-4AAD-BCB1-C47DDCE4A275}"/>
              </a:ext>
            </a:extLst>
          </p:cNvPr>
          <p:cNvSpPr/>
          <p:nvPr/>
        </p:nvSpPr>
        <p:spPr>
          <a:xfrm>
            <a:off x="488373" y="5523455"/>
            <a:ext cx="664721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http://24.media.tumblr.com/tumblr_ls2tk0yomx1qzn0deo1_500.jpg</a:t>
            </a:r>
          </a:p>
        </p:txBody>
      </p:sp>
    </p:spTree>
    <p:extLst>
      <p:ext uri="{BB962C8B-B14F-4D97-AF65-F5344CB8AC3E}">
        <p14:creationId xmlns:p14="http://schemas.microsoft.com/office/powerpoint/2010/main" val="28725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762B-FED3-486E-9ED6-6B6D59A5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iner Hand ITC" panose="03070502030502020203" pitchFamily="66" charset="0"/>
              </a:rPr>
              <a:t>Closing Questions and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0F5E-B6C4-44A9-A34C-B1D02E53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21" y="2325975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How could you use this strategy in your content area?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Do you have any new questions about this work?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</a:rPr>
              <a:t>What new perspectives and ideas did you gain from your peers?</a:t>
            </a:r>
          </a:p>
        </p:txBody>
      </p:sp>
    </p:spTree>
    <p:extLst>
      <p:ext uri="{BB962C8B-B14F-4D97-AF65-F5344CB8AC3E}">
        <p14:creationId xmlns:p14="http://schemas.microsoft.com/office/powerpoint/2010/main" val="3255062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15802</TotalTime>
  <Words>280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Gill Sans MT</vt:lpstr>
      <vt:lpstr>Viner Hand ITC</vt:lpstr>
      <vt:lpstr>Gallery</vt:lpstr>
      <vt:lpstr>Circle of Viewpoints </vt:lpstr>
      <vt:lpstr>Starting questions and Ideas. </vt:lpstr>
      <vt:lpstr>Circle of Viewpoints </vt:lpstr>
      <vt:lpstr>Practicing painting by mark rothko  “Lavender and Mulberry” </vt:lpstr>
      <vt:lpstr>Closing Questions and Comments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essmith152011@outlook.com</dc:creator>
  <cp:lastModifiedBy>essmith152011@outlook.com</cp:lastModifiedBy>
  <cp:revision>19</cp:revision>
  <dcterms:created xsi:type="dcterms:W3CDTF">2017-09-04T20:36:19Z</dcterms:created>
  <dcterms:modified xsi:type="dcterms:W3CDTF">2017-09-15T19:58:53Z</dcterms:modified>
</cp:coreProperties>
</file>